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17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276" y="-24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4B853744-EB3D-4507-9524-9111089BFC1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 xmlns:a16="http://schemas.microsoft.com/office/drawing/2014/main"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 xmlns:a16="http://schemas.microsoft.com/office/drawing/2014/main"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 xmlns:a16="http://schemas.microsoft.com/office/drawing/2014/main"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p14="http://schemas.microsoft.com/office/powerpoint/2010/main"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12F9854B-B01F-4788-B102-52F08DAC3FD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 xmlns:a16="http://schemas.microsoft.com/office/drawing/2014/main"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 xmlns:a16="http://schemas.microsoft.com/office/drawing/2014/main"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 xmlns:a16="http://schemas.microsoft.com/office/drawing/2014/main"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p14="http://schemas.microsoft.com/office/powerpoint/2010/main"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 xmlns:a16="http://schemas.microsoft.com/office/drawing/2014/main" id="{A139DF79-8A8F-4C2E-BEAB-97708FD2053C}"/>
              </a:ext>
            </a:extLst>
          </p:cNvPr>
          <p:cNvSpPr txBox="1"/>
          <p:nvPr/>
        </p:nvSpPr>
        <p:spPr>
          <a:xfrm>
            <a:off x="375834" y="4147108"/>
            <a:ext cx="8849532" cy="3970318"/>
          </a:xfrm>
          <a:prstGeom prst="rect">
            <a:avLst/>
          </a:prstGeom>
          <a:noFill/>
        </p:spPr>
        <p:txBody>
          <a:bodyPr wrap="square" rtlCol="0">
            <a:spAutoFit/>
          </a:bodyPr>
          <a:lstStyle/>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Η επιχείρηση</a:t>
            </a:r>
            <a:r>
              <a:rPr lang="en-US" sz="14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ΚΑΛΑΪΤΖΑΚΗ ΑΡΓΥΡΩ </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που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εδρεύει στην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Περιφέρεια Κρήτης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εντάχθηκε στη δράση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«3.c.4 «</a:t>
            </a:r>
            <a:r>
              <a:rPr lang="el-GR"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Ενίσχυση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Μικρών και Πολύ Μικρών Επιχειρήσεων που επλήγησαν από την πανδημία Covid-19 στην Περιφέρεια Κρήτης».  </a:t>
            </a: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rPr>
              <a:t>Η Δράση στοχεύει στην παροχή ενίσχυσης των πολύ μικρών και μικρών επιχειρήσεων της Περιφέρειας Κρήτης με τη μορφή της μη επιστρεπτέας επιχορήγησης για τη διασφάλιση επαρκούς ρευστότητας για την αντιμετώπιση των επιπτώσεων της πανδημίας </a:t>
            </a:r>
            <a:r>
              <a:rPr lang="en-US" sz="1400" dirty="0">
                <a:solidFill>
                  <a:srgbClr val="002060"/>
                </a:solidFill>
                <a:latin typeface="Verdana" panose="020B0604030504040204" pitchFamily="34" charset="0"/>
                <a:ea typeface="Verdana" panose="020B0604030504040204" pitchFamily="34" charset="0"/>
              </a:rPr>
              <a:t>Covid-19</a:t>
            </a:r>
            <a:r>
              <a:rPr lang="el-GR" sz="1400" dirty="0">
                <a:solidFill>
                  <a:srgbClr val="002060"/>
                </a:solidFill>
                <a:latin typeface="Verdana" panose="020B0604030504040204" pitchFamily="34" charset="0"/>
                <a:ea typeface="Verdana" panose="020B0604030504040204" pitchFamily="34" charset="0"/>
              </a:rPr>
              <a:t>. </a:t>
            </a:r>
          </a:p>
          <a:p>
            <a:pPr algn="just">
              <a:lnSpc>
                <a:spcPct val="150000"/>
              </a:lnSpc>
            </a:pPr>
            <a:endParaRPr lang="el-GR" sz="1400" dirty="0">
              <a:solidFill>
                <a:srgbClr val="002060"/>
              </a:solidFill>
              <a:latin typeface="Verdana" panose="020B0604030504040204" pitchFamily="34" charset="0"/>
              <a:ea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Ο συνολικός προϋπολογισμός (100% Δημόσια Δαπάνη) της επένδυσης με </a:t>
            </a:r>
            <a:r>
              <a:rPr lang="el-GR" sz="1400">
                <a:solidFill>
                  <a:srgbClr val="002060"/>
                </a:solidFill>
                <a:latin typeface="Verdana" panose="020B0604030504040204" pitchFamily="34" charset="0"/>
                <a:ea typeface="Verdana" panose="020B0604030504040204" pitchFamily="34" charset="0"/>
                <a:cs typeface="Verdana" panose="020B0604030504040204" pitchFamily="34" charset="0"/>
              </a:rPr>
              <a:t>κωδικό </a:t>
            </a:r>
            <a:r>
              <a:rPr lang="el-GR" sz="1400" smtClean="0">
                <a:solidFill>
                  <a:srgbClr val="002060"/>
                </a:solidFill>
                <a:latin typeface="Verdana" panose="020B0604030504040204" pitchFamily="34" charset="0"/>
                <a:ea typeface="Verdana" panose="020B0604030504040204" pitchFamily="34" charset="0"/>
                <a:cs typeface="Verdana" panose="020B0604030504040204" pitchFamily="34" charset="0"/>
              </a:rPr>
              <a:t>ΚΡΗΕ5-0143906 </a:t>
            </a:r>
            <a:r>
              <a:rPr lang="el-GR" sz="1400">
                <a:solidFill>
                  <a:srgbClr val="002060"/>
                </a:solidFill>
                <a:latin typeface="Verdana" panose="020B0604030504040204" pitchFamily="34" charset="0"/>
                <a:ea typeface="Verdana" panose="020B0604030504040204" pitchFamily="34" charset="0"/>
                <a:cs typeface="Verdana" panose="020B0604030504040204" pitchFamily="34" charset="0"/>
              </a:rPr>
              <a:t>είναι </a:t>
            </a:r>
            <a:r>
              <a:rPr lang="el-GR" sz="1400" smtClean="0">
                <a:solidFill>
                  <a:srgbClr val="002060"/>
                </a:solidFill>
                <a:latin typeface="Verdana" panose="020B0604030504040204" pitchFamily="34" charset="0"/>
                <a:ea typeface="Verdana" panose="020B0604030504040204" pitchFamily="34" charset="0"/>
                <a:cs typeface="Verdana" panose="020B0604030504040204" pitchFamily="34" charset="0"/>
              </a:rPr>
              <a:t>10.597,77€</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«Κρήτη» 2014-2020.</a:t>
            </a:r>
          </a:p>
        </p:txBody>
      </p:sp>
      <p:sp>
        <p:nvSpPr>
          <p:cNvPr id="5" name="TextBox 4">
            <a:extLst>
              <a:ext uri="{FF2B5EF4-FFF2-40B4-BE49-F238E27FC236}">
                <a16:creationId xmlns="" xmlns:a16="http://schemas.microsoft.com/office/drawing/2014/main" id="{CDC63583-1CF6-48C9-9D08-A86D0FCCFC36}"/>
              </a:ext>
            </a:extLst>
          </p:cNvPr>
          <p:cNvSpPr txBox="1"/>
          <p:nvPr/>
        </p:nvSpPr>
        <p:spPr>
          <a:xfrm>
            <a:off x="910525" y="2545992"/>
            <a:ext cx="7780149" cy="1293111"/>
          </a:xfrm>
          <a:prstGeom prst="rect">
            <a:avLst/>
          </a:prstGeom>
          <a:noFill/>
        </p:spPr>
        <p:txBody>
          <a:bodyPr wrap="square">
            <a:spAutoFit/>
          </a:bodyPr>
          <a:lstStyle/>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Ενίσχυση Μικρών και Πολύ Μικρών Επιχειρήσεων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που επλήγησαν από την πανδημία Covid-19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στην Περιφέρεια Κρήτης</a:t>
            </a:r>
            <a:endParaRPr lang="el-GR" dirty="0"/>
          </a:p>
        </p:txBody>
      </p:sp>
    </p:spTree>
    <p:extLst>
      <p:ext uri="{BB962C8B-B14F-4D97-AF65-F5344CB8AC3E}">
        <p14:creationId xmlns:p14="http://schemas.microsoft.com/office/powerpoint/2010/main"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TotalTime>
  <Words>130</Words>
  <Application>Microsoft Office PowerPoint</Application>
  <PresentationFormat>A3 (297x420 χιλ.)</PresentationFormat>
  <Paragraphs>8</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Arial Narrow</vt:lpstr>
      <vt:lpstr>Calibri</vt:lpstr>
      <vt:lpstr>Verdana</vt:lpstr>
      <vt:lpstr>Custom Design</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GKLAKAS EVANGELOS</cp:lastModifiedBy>
  <cp:revision>10</cp:revision>
  <dcterms:created xsi:type="dcterms:W3CDTF">2021-01-27T08:43:35Z</dcterms:created>
  <dcterms:modified xsi:type="dcterms:W3CDTF">2021-04-02T07:31:51Z</dcterms:modified>
</cp:coreProperties>
</file>