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76" y="-24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 xmlns:a16="http://schemas.microsoft.com/office/drawing/2014/main"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ΚΑΛΑΪΤΖΑΚΗ ΑΡΓΥΡΩ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που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κωδικό </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ΚΡΗΕ5-0143906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10.597,77€</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130</Words>
  <Application>Microsoft Office PowerPoint</Application>
  <PresentationFormat>A3 (297x420 χιλ.)</PresentationFormat>
  <Paragraphs>8</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Arial Narrow</vt:lpstr>
      <vt:lpstr>Calibri</vt:lpstr>
      <vt:lpstr>Verdana</vt:lpstr>
      <vt:lpstr>Custom Design</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GKLAKAS EVANGELOS</cp:lastModifiedBy>
  <cp:revision>10</cp:revision>
  <dcterms:created xsi:type="dcterms:W3CDTF">2021-01-27T08:43:35Z</dcterms:created>
  <dcterms:modified xsi:type="dcterms:W3CDTF">2021-04-02T07:31:51Z</dcterms:modified>
</cp:coreProperties>
</file>